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7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5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311A-D01C-492B-AC24-E10FA1992EB8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3A78-AAEC-449A-BF1B-BEE290663F7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311A-D01C-492B-AC24-E10FA1992EB8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3A78-AAEC-449A-BF1B-BEE290663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311A-D01C-492B-AC24-E10FA1992EB8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3A78-AAEC-449A-BF1B-BEE290663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311A-D01C-492B-AC24-E10FA1992EB8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3A78-AAEC-449A-BF1B-BEE290663F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311A-D01C-492B-AC24-E10FA1992EB8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3A78-AAEC-449A-BF1B-BEE290663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311A-D01C-492B-AC24-E10FA1992EB8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3A78-AAEC-449A-BF1B-BEE290663F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311A-D01C-492B-AC24-E10FA1992EB8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3A78-AAEC-449A-BF1B-BEE290663F7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311A-D01C-492B-AC24-E10FA1992EB8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3A78-AAEC-449A-BF1B-BEE290663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311A-D01C-492B-AC24-E10FA1992EB8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3A78-AAEC-449A-BF1B-BEE290663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311A-D01C-492B-AC24-E10FA1992EB8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3A78-AAEC-449A-BF1B-BEE290663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4311A-D01C-492B-AC24-E10FA1992EB8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3A78-AAEC-449A-BF1B-BEE290663F7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C4311A-D01C-492B-AC24-E10FA1992EB8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DFA3A78-AAEC-449A-BF1B-BEE290663F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5688632"/>
          </a:xfrm>
        </p:spPr>
        <p:txBody>
          <a:bodyPr/>
          <a:lstStyle/>
          <a:p>
            <a:pPr marL="0" indent="0" algn="ctr">
              <a:buNone/>
            </a:pPr>
            <a:r>
              <a:rPr lang="ru-RU" sz="8800" dirty="0" smtClean="0"/>
              <a:t>РЕЦЕПТ </a:t>
            </a:r>
            <a:br>
              <a:rPr lang="ru-RU" sz="8800" dirty="0" smtClean="0"/>
            </a:br>
            <a:r>
              <a:rPr lang="ru-RU" sz="8800" dirty="0" smtClean="0"/>
              <a:t>НА КАЖДЫЙ </a:t>
            </a:r>
            <a:br>
              <a:rPr lang="ru-RU" sz="8800" dirty="0" smtClean="0"/>
            </a:br>
            <a:r>
              <a:rPr lang="ru-RU" sz="8800" dirty="0" smtClean="0"/>
              <a:t>ДЕНЬ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024495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презент для тренинга\день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презент для тренинга\ложка с горко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73" y="2060848"/>
            <a:ext cx="7182453" cy="416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64095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0" dirty="0" smtClean="0">
                <a:solidFill>
                  <a:schemeClr val="bg1"/>
                </a:solidFill>
              </a:rPr>
              <a:t>ОПТИМИЗМА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6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презент для тренинга\день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презент для тренинга\большая горст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344020" cy="489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6328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0" dirty="0" smtClean="0">
                <a:solidFill>
                  <a:schemeClr val="bg1"/>
                </a:solidFill>
              </a:rPr>
              <a:t>ВЕРЫ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2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презент для тренинга\день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7" y="692696"/>
            <a:ext cx="835292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ТЕРПЕНИЯ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D:\презент для тренинга\ложеч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52260"/>
            <a:ext cx="57054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65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презент для тренинга\день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809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ТЕРПИМОСТИ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D:\презент для тренинга\зер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46805"/>
            <a:ext cx="6984776" cy="467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80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презент для тренинга\день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06489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ВЕЖЛИВОСТИ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D:\презент для тренинга\щепот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8407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80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презент для тренинга\любов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692696"/>
            <a:ext cx="730459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dirty="0" smtClean="0">
                <a:solidFill>
                  <a:schemeClr val="bg1"/>
                </a:solidFill>
              </a:rPr>
              <a:t>ЛЮБОВЬ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1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презент для тренинга\лепест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8650" y="5373216"/>
            <a:ext cx="7300056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7200" dirty="0" smtClean="0"/>
              <a:t>ВНИМАНИЕ</a:t>
            </a:r>
            <a:endParaRPr lang="ru-RU" sz="7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7504" y="404664"/>
            <a:ext cx="6408711" cy="13709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>
                <a:solidFill>
                  <a:schemeClr val="tx1"/>
                </a:solidFill>
              </a:rPr>
              <a:t>ДОБРОТА</a:t>
            </a:r>
            <a:endParaRPr lang="ru-RU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D:\презент для тренинга\ден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56"/>
            <a:ext cx="9144000" cy="68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D:\презент для тренинга\подача блюд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702">
            <a:off x="1102579" y="1374957"/>
            <a:ext cx="2595538" cy="467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6767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презент для тренинга\день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296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 для тренинга\день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резент для тренинга\зависть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36" y="980727"/>
            <a:ext cx="6341284" cy="449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6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презент для тренинга\день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презент для тренинга\ненавист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3285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384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резент для тренинга\день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презент для тренинга\огорчение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42" y="857571"/>
            <a:ext cx="7045715" cy="5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61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резент для тренинга\день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презент для тренинга\жадност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87117"/>
            <a:ext cx="6696744" cy="502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465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резент для тренинга\день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презент для тренинга\упрямств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1052736"/>
            <a:ext cx="71287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169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резент для тренинга\день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презент для тренинга\эгоиз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889000"/>
            <a:ext cx="69596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853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презент для тренинга\день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презент для тренинга\равнодушие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590465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38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</TotalTime>
  <Words>9</Words>
  <Application>Microsoft Office PowerPoint</Application>
  <PresentationFormat>Экран (4:3)</PresentationFormat>
  <Paragraphs>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РЕЦЕПТ  НА КАЖДЫЙ  ДЕНЬ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ОПТИМИЗМА</vt:lpstr>
      <vt:lpstr>ВЕРЫ</vt:lpstr>
      <vt:lpstr>ТЕРПЕНИЯ</vt:lpstr>
      <vt:lpstr>ТЕРПИМОСТИ</vt:lpstr>
      <vt:lpstr>ВЕЖЛИВОСТИ</vt:lpstr>
      <vt:lpstr>ЛЮБОВЬ</vt:lpstr>
      <vt:lpstr>ВНИМАНИЕ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</dc:creator>
  <cp:lastModifiedBy>79</cp:lastModifiedBy>
  <cp:revision>8</cp:revision>
  <dcterms:created xsi:type="dcterms:W3CDTF">2016-11-07T18:31:01Z</dcterms:created>
  <dcterms:modified xsi:type="dcterms:W3CDTF">2016-11-07T19:29:07Z</dcterms:modified>
</cp:coreProperties>
</file>